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331" r:id="rId3"/>
    <p:sldId id="332" r:id="rId4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7"/>
    </p:embeddedFont>
    <p:embeddedFont>
      <p:font typeface="배찌체" panose="00000500000000000000" pitchFamily="2" charset="-127"/>
      <p:regular r:id="rId8"/>
    </p:embeddedFont>
    <p:embeddedFont>
      <p:font typeface="배달의민족 연성" panose="020B0600000101010101" pitchFamily="50" charset="-127"/>
      <p:regular r:id="rId9"/>
    </p:embeddedFont>
    <p:embeddedFont>
      <p:font typeface="배달의민족 주아" panose="02020603020101020101" pitchFamily="18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8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07659" y="3644084"/>
            <a:ext cx="2597399" cy="480276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 </a:t>
            </a:r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커맨드 블록을 활용할 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기획한다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07210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커맨드 블록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950966"/>
              </p:ext>
            </p:extLst>
          </p:nvPr>
        </p:nvGraphicFramePr>
        <p:xfrm>
          <a:off x="6345123" y="1064517"/>
          <a:ext cx="5442325" cy="489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작성된 리스트를 이름을 부여하여 저장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불러오기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리스트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스크롤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길어진 리스트를 시간의    순서대로 파악할 수 있도록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선택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 외곽의 공간을 선택하면 리스트가 선택됨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선택되면 테두리 하이라이트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리스트에 있는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아래 상세 설명 비활성화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비활성화된 리스트에는 </a:t>
                      </a:r>
                      <a:r>
                        <a:rPr lang="en-US" altLang="ko-KR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버튼으로 다시 활성화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07145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실행 순서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위에서부터 아래로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전부 실행 시 다시 위에서부터</a:t>
                      </a:r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532316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273546" y="2839501"/>
            <a:ext cx="1895270" cy="105085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369127" y="2912589"/>
            <a:ext cx="1704109" cy="1780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369127" y="3148985"/>
            <a:ext cx="1704109" cy="6748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195043" y="2748059"/>
            <a:ext cx="211269" cy="21126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40626" y="2823580"/>
            <a:ext cx="108000" cy="6834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426348" y="3274600"/>
            <a:ext cx="330571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x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853553" y="2908039"/>
            <a:ext cx="215757" cy="1825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flipV="1">
            <a:off x="3899498" y="2971650"/>
            <a:ext cx="124117" cy="653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758765" y="3278451"/>
            <a:ext cx="215757" cy="182568"/>
            <a:chOff x="4005953" y="3060439"/>
            <a:chExt cx="215757" cy="182568"/>
          </a:xfrm>
        </p:grpSpPr>
        <p:sp>
          <p:nvSpPr>
            <p:cNvPr id="34" name="직사각형 33"/>
            <p:cNvSpPr/>
            <p:nvPr/>
          </p:nvSpPr>
          <p:spPr>
            <a:xfrm>
              <a:off x="4005953" y="3060439"/>
              <a:ext cx="215757" cy="18256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4051898" y="3124050"/>
              <a:ext cx="124117" cy="65315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3042458" y="3274600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423635" y="3554355"/>
            <a:ext cx="548174" cy="1934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4315" y="3540120"/>
            <a:ext cx="8910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초당 속도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3042458" y="3569815"/>
            <a:ext cx="914583" cy="1826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36641" y="2872196"/>
            <a:ext cx="865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블록 이동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82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그룹 버튼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293876"/>
              </p:ext>
            </p:extLst>
          </p:nvPr>
        </p:nvGraphicFramePr>
        <p:xfrm>
          <a:off x="6345123" y="1064517"/>
          <a:ext cx="5442325" cy="3674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279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6782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084218">
                  <a:extLst>
                    <a:ext uri="{9D8B030D-6E8A-4147-A177-3AD203B41FA5}">
                      <a16:colId xmlns:a16="http://schemas.microsoft.com/office/drawing/2014/main" val="992797193"/>
                    </a:ext>
                  </a:extLst>
                </a:gridCol>
              </a:tblGrid>
              <a:tr h="61237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설명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en-US" altLang="ko-KR" sz="1400" b="1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 버튼이 눌렸으면 하이라이트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다시 누르면 리스트 작성 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추가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현재 작성된 리스트를 묶음으로 추가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제거 버튼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선택된 </a:t>
                      </a:r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저장 묶음 제거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 선택 시 변경 가능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547699"/>
                  </a:ext>
                </a:extLst>
              </a:tr>
              <a:tr h="612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</a:t>
                      </a:r>
                      <a:endParaRPr lang="en-US" altLang="ko-KR" sz="1400" b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더블 클릭 시 해당 묶음으로 리스트 작성 창으로 넘어감</a:t>
                      </a:r>
                      <a:endParaRPr lang="ko-KR" altLang="en-US" sz="14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4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12329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3" y="1966162"/>
            <a:ext cx="5212933" cy="30957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675" y="2147231"/>
            <a:ext cx="2728961" cy="273357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28058" y="2699824"/>
            <a:ext cx="2186247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14305" y="2699824"/>
            <a:ext cx="149630" cy="1963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314894" y="2699823"/>
            <a:ext cx="144899" cy="3509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720217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908640" y="2384172"/>
            <a:ext cx="236824" cy="8117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2273546" y="2839501"/>
            <a:ext cx="1895270" cy="294305"/>
            <a:chOff x="2273546" y="2839501"/>
            <a:chExt cx="1895270" cy="294305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1</a:t>
              </a:r>
              <a:endParaRPr lang="ko-KR" altLang="en-US" dirty="0"/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2941245" y="2314206"/>
            <a:ext cx="594088" cy="2294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2142275" y="2314205"/>
            <a:ext cx="594088" cy="229489"/>
          </a:xfrm>
          <a:prstGeom prst="rect">
            <a:avLst/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/>
          <p:nvPr/>
        </p:nvSpPr>
        <p:spPr>
          <a:xfrm>
            <a:off x="3169144" y="2344557"/>
            <a:ext cx="157942" cy="157942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순서도: 종속 처리 45"/>
          <p:cNvSpPr/>
          <p:nvPr/>
        </p:nvSpPr>
        <p:spPr>
          <a:xfrm>
            <a:off x="2294626" y="2344557"/>
            <a:ext cx="297007" cy="157942"/>
          </a:xfrm>
          <a:prstGeom prst="flowChartPredefined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2273546" y="3277898"/>
            <a:ext cx="1895270" cy="294305"/>
            <a:chOff x="2273546" y="2839501"/>
            <a:chExt cx="1895270" cy="294305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블록 이동 </a:t>
              </a:r>
              <a:r>
                <a:rPr lang="en-US" altLang="ko-KR" sz="1100" dirty="0" smtClean="0"/>
                <a:t>2</a:t>
              </a:r>
              <a:endParaRPr lang="ko-KR" altLang="en-US" dirty="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2273546" y="3681632"/>
            <a:ext cx="1895270" cy="294305"/>
            <a:chOff x="2273546" y="2839501"/>
            <a:chExt cx="1895270" cy="294305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2273546" y="2839501"/>
              <a:ext cx="1895270" cy="29430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2369127" y="2904276"/>
              <a:ext cx="1704109" cy="1780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364985" y="2850071"/>
              <a:ext cx="1699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좌우 </a:t>
              </a:r>
              <a:r>
                <a:rPr lang="ko-KR" altLang="en-US" sz="1100" dirty="0" err="1" smtClean="0"/>
                <a:t>좌우</a:t>
              </a:r>
              <a:r>
                <a:rPr lang="ko-KR" altLang="en-US" sz="1100" dirty="0" smtClean="0"/>
                <a:t> 이동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7078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5083</TotalTime>
  <Words>160</Words>
  <Application>Microsoft Office PowerPoint</Application>
  <PresentationFormat>와이드스크린</PresentationFormat>
  <Paragraphs>55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배달의민족 도현</vt:lpstr>
      <vt:lpstr>배찌체</vt:lpstr>
      <vt:lpstr>Arial</vt:lpstr>
      <vt:lpstr>배달의민족 연성</vt:lpstr>
      <vt:lpstr>배달의민족 주아</vt:lpstr>
      <vt:lpstr>맑은 고딕</vt:lpstr>
      <vt:lpstr>Office 테마</vt:lpstr>
      <vt:lpstr>PowerPoint 프레젠테이션</vt:lpstr>
      <vt:lpstr>1. 커맨드 블록 UI</vt:lpstr>
      <vt:lpstr>2. 그룹 버튼 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693</cp:revision>
  <dcterms:created xsi:type="dcterms:W3CDTF">2020-09-21T00:19:03Z</dcterms:created>
  <dcterms:modified xsi:type="dcterms:W3CDTF">2021-02-28T12:07:52Z</dcterms:modified>
</cp:coreProperties>
</file>

<file path=docProps/thumbnail.jpeg>
</file>